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59" r:id="rId6"/>
    <p:sldId id="258" r:id="rId7"/>
    <p:sldId id="271" r:id="rId8"/>
    <p:sldId id="270" r:id="rId9"/>
    <p:sldId id="262" r:id="rId10"/>
    <p:sldId id="260" r:id="rId11"/>
    <p:sldId id="263" r:id="rId12"/>
    <p:sldId id="265" r:id="rId13"/>
    <p:sldId id="264" r:id="rId14"/>
    <p:sldId id="269" r:id="rId15"/>
    <p:sldId id="267" r:id="rId16"/>
    <p:sldId id="268" r:id="rId17"/>
    <p:sldId id="273" r:id="rId18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5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0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5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7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6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0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4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E574-962D-47AF-A811-F3AC0D855B7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CABE-2F5A-4F27-A3B1-9F77592B1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912" y="344774"/>
            <a:ext cx="9144000" cy="43321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практическая конференция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пути к успеху»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«Выращивание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джутовом коврике»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963" y="4607511"/>
            <a:ext cx="9880847" cy="207737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«Колосок»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Адам Влад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Прудникова Юлия Евгеньевна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Колмагорова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Николаевна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2025г.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1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5179" y="346370"/>
            <a:ext cx="4092315" cy="6185577"/>
          </a:xfrm>
        </p:spPr>
        <p:txBody>
          <a:bodyPr/>
          <a:lstStyle/>
          <a:p>
            <a:pPr lvl="0" algn="ctr">
              <a:lnSpc>
                <a:spcPct val="125000"/>
              </a:lnSpc>
              <a:spcBef>
                <a:spcPct val="20000"/>
              </a:spcBef>
            </a:pP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положили </a:t>
            </a: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джутовый 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коврик в лоток и залили его водой. </a:t>
            </a:r>
            <a:b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Оставили пропитываться на 12 часов.</a:t>
            </a:r>
            <a:b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Затем слили воду, которая не впиталась.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5" y="161892"/>
            <a:ext cx="5332501" cy="65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461" y="0"/>
            <a:ext cx="10515600" cy="2116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 распределили семена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полили из пульверизатора, затем накрыли пленкой и поставили в темное место на 12 часов.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9" y="1175140"/>
            <a:ext cx="2489067" cy="5532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20" y="1569244"/>
            <a:ext cx="4136737" cy="5138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79" y="1370011"/>
            <a:ext cx="4299829" cy="53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381" y="1675309"/>
            <a:ext cx="4053385" cy="33334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12 часов убрали пленку, полили, всходов еще не было.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72" y="271893"/>
            <a:ext cx="5180074" cy="64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 семена свеклы проклюнулись.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7" y="1038156"/>
            <a:ext cx="8386099" cy="5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41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 день ростки поднялись на 2-3 сантиметра.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9" y="1325563"/>
            <a:ext cx="7592234" cy="53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5" y="-139842"/>
            <a:ext cx="10515600" cy="154290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обедом мы ее срезали и каждый мог попробовать ее на вкус, добавляя в пищу.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" y="1403064"/>
            <a:ext cx="3927428" cy="5236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20" y="1403064"/>
            <a:ext cx="3941075" cy="5254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25" y="1403063"/>
            <a:ext cx="3927428" cy="52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4322" y="0"/>
            <a:ext cx="4980296" cy="6469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выращивать в любое время года.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джутовом коврике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 вырастает и сразу готова к употреблению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очень понравился эксперимент и я обязательно предложу его провести всем ребятам в группе.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0" y="307074"/>
            <a:ext cx="4621857" cy="61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Дневник наблюдения за ростом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err="1" smtClean="0"/>
              <a:t>микрозелени</a:t>
            </a:r>
            <a:endParaRPr lang="ru-RU" dirty="0"/>
          </a:p>
        </p:txBody>
      </p:sp>
      <p:pic>
        <p:nvPicPr>
          <p:cNvPr id="1026" name="Picture 2" descr="C:\Users\W\Downloads\1742713903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50" y="1825625"/>
            <a:ext cx="57950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01301" y="319597"/>
            <a:ext cx="3891600" cy="6423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работы: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зимний период необходимо особенно витаминизировано питаться. Лучший источник витаминов- зелень. А в микро зелени микроэлементов гораздо больше, чем в обычной зелени.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46" y="586853"/>
            <a:ext cx="5969024" cy="59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57" y="4753011"/>
            <a:ext cx="6835514" cy="210498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«Сад Памяти» детского сада «Колосок»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9" y="162197"/>
            <a:ext cx="5531371" cy="4153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10" y="273494"/>
            <a:ext cx="4751883" cy="63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284" y="426129"/>
            <a:ext cx="9312676" cy="14694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маленькие съедобные растения с первыми настоящими листочками.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58704" y="189555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4269" y="319596"/>
            <a:ext cx="5335479" cy="666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нам понадобились: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-джутовый коврик,</a:t>
            </a:r>
            <a:br>
              <a:rPr lang="ru-RU" dirty="0" smtClean="0"/>
            </a:br>
            <a:r>
              <a:rPr lang="ru-RU" dirty="0" smtClean="0"/>
              <a:t>-семена </a:t>
            </a:r>
            <a:r>
              <a:rPr lang="ru-RU" dirty="0" err="1" smtClean="0"/>
              <a:t>микрозелени</a:t>
            </a:r>
            <a:r>
              <a:rPr lang="ru-RU" dirty="0" smtClean="0"/>
              <a:t> свеклы и брокколи,</a:t>
            </a:r>
            <a:br>
              <a:rPr lang="ru-RU" dirty="0" smtClean="0"/>
            </a:br>
            <a:r>
              <a:rPr lang="ru-RU" dirty="0" smtClean="0"/>
              <a:t>-вода,</a:t>
            </a:r>
            <a:br>
              <a:rPr lang="ru-RU" dirty="0" smtClean="0"/>
            </a:br>
            <a:r>
              <a:rPr lang="ru-RU" dirty="0" smtClean="0"/>
              <a:t>-лоток,</a:t>
            </a:r>
            <a:br>
              <a:rPr lang="ru-RU" dirty="0" smtClean="0"/>
            </a:br>
            <a:r>
              <a:rPr lang="ru-RU" dirty="0" smtClean="0"/>
              <a:t>-дневник наблюдения,</a:t>
            </a:r>
            <a:br>
              <a:rPr lang="ru-RU" dirty="0" smtClean="0"/>
            </a:br>
            <a:r>
              <a:rPr lang="ru-RU" dirty="0" smtClean="0"/>
              <a:t>-пульверизатор.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6" y="1323833"/>
            <a:ext cx="5832143" cy="43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3" y="200234"/>
            <a:ext cx="1161737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</a:t>
            </a:r>
            <a:r>
              <a:rPr lang="ru-RU" sz="1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 </a:t>
            </a:r>
            <a:r>
              <a:rPr lang="ru-RU" sz="36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 </a:t>
            </a:r>
            <a:r>
              <a:rPr lang="ru-RU" sz="3600" dirty="0" err="1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</a:t>
            </a:r>
            <a:r>
              <a:rPr lang="ru-RU" sz="36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джутовом </a:t>
            </a:r>
            <a:r>
              <a:rPr lang="ru-RU" sz="36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коврике</a:t>
            </a:r>
            <a:r>
              <a:rPr lang="ru-RU" sz="28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292" y="2042721"/>
            <a:ext cx="6400800" cy="4965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-понаблюдать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сколько дней потребуется для того, чтобы вырастить </a:t>
            </a:r>
            <a:r>
              <a:rPr lang="ru-RU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микрозелень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-изучить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какие условия нужны для правильного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роста;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-попробовать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её на вкус,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добавить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пищу.</a:t>
            </a:r>
            <a:b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2042722"/>
            <a:ext cx="5233011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64" y="870282"/>
            <a:ext cx="563083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marL="285750" indent="-285750"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Сравнение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Фотографирование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Эксперимент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79" y="1162974"/>
            <a:ext cx="5666823" cy="42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62" y="50006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825624"/>
            <a:ext cx="11026254" cy="4902721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 Взяли джутовый коврик, семена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лоток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2.Изучили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правильно подготовить коврик к посадке семян.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пропитанный водой коврик равномерно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посыпали            семена 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Полили водой из пульверизатора.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Закрыли плёнкой и убрали в тёмное место на 12 часов.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Наблюдали за всходами, за ростом.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Записывали результаты в дневник.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неделю после посадки  срезали первые ростки, попробовали добавлять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блюда.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Джутовый коврик-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экологически чистая основа для выращивания  растений.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08" y="1690688"/>
            <a:ext cx="7467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335</Words>
  <Application>Microsoft Office PowerPoint</Application>
  <PresentationFormat>Произвольный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Научно- практическая конференция  «На пути к успеху» Исследовательская работа «Выращивание микрозелени на джутовом коврике»</vt:lpstr>
      <vt:lpstr>Презентация PowerPoint</vt:lpstr>
      <vt:lpstr>«Сад Памяти» детского сада «Колосок» </vt:lpstr>
      <vt:lpstr>Презентация PowerPoint</vt:lpstr>
      <vt:lpstr>Для реализации проекта нам понадобились:  -джутовый коврик, -семена микрозелени свеклы и брокколи, -вода, -лоток, -дневник наблюдения, -пульверизатор.                               </vt:lpstr>
      <vt:lpstr>    Цель: Вырастить  микрозелень   на джутовом коврике.</vt:lpstr>
      <vt:lpstr>Презентация PowerPoint</vt:lpstr>
      <vt:lpstr>Этапы</vt:lpstr>
      <vt:lpstr>Джутовый коврик- это экологически чистая основа для выращивания  растений.</vt:lpstr>
      <vt:lpstr>Мы положили джутовый коврик в лоток и залили его водой.  Оставили пропитываться на 12 часов. Затем слили воду, которая не впиталась. </vt:lpstr>
      <vt:lpstr>Презентация PowerPoint</vt:lpstr>
      <vt:lpstr>Через 12 часов убрали пленку, полили, всходов еще не было.</vt:lpstr>
      <vt:lpstr>Через 3 дня семена свеклы проклюнулись. </vt:lpstr>
      <vt:lpstr>На 4 день ростки поднялись на 2-3 сантиметра.</vt:lpstr>
      <vt:lpstr>За обедом мы ее срезали и каждый мог попробовать ее на вкус, добавляя в пищу.</vt:lpstr>
      <vt:lpstr>Презентация PowerPoint</vt:lpstr>
      <vt:lpstr>        Дневник наблюдения за ростом                            микрозелени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 практическая конференция  «На пути к успеху» Исследовательская работа «Выращивание микрозелени»</dc:title>
  <dc:creator>admim</dc:creator>
  <cp:lastModifiedBy>W</cp:lastModifiedBy>
  <cp:revision>26</cp:revision>
  <cp:lastPrinted>2025-03-21T02:59:26Z</cp:lastPrinted>
  <dcterms:created xsi:type="dcterms:W3CDTF">2025-03-18T03:19:40Z</dcterms:created>
  <dcterms:modified xsi:type="dcterms:W3CDTF">2025-03-23T07:25:19Z</dcterms:modified>
</cp:coreProperties>
</file>